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7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85860"/>
            <a:ext cx="7543800" cy="1524000"/>
          </a:xfrm>
        </p:spPr>
        <p:txBody>
          <a:bodyPr/>
          <a:lstStyle/>
          <a:p>
            <a:r>
              <a:rPr lang="ru-RU" sz="5400" dirty="0" smtClean="0"/>
              <a:t>Виртуальная книжная выставка «</a:t>
            </a:r>
            <a:r>
              <a:rPr lang="ru-RU" sz="5400" dirty="0" smtClean="0"/>
              <a:t>Стояли</a:t>
            </a:r>
            <a:r>
              <a:rPr lang="en-US" sz="5400" smtClean="0"/>
              <a:t>,</a:t>
            </a:r>
            <a:r>
              <a:rPr lang="ru-RU" sz="5400" smtClean="0"/>
              <a:t> </a:t>
            </a:r>
            <a:r>
              <a:rPr lang="ru-RU" sz="5400" dirty="0" smtClean="0"/>
              <a:t>как солдаты, города-герои»</a:t>
            </a:r>
            <a:endParaRPr lang="ru-RU" sz="5400" dirty="0"/>
          </a:p>
        </p:txBody>
      </p:sp>
      <p:pic>
        <p:nvPicPr>
          <p:cNvPr id="5" name="Рисунок 4" descr="img_v99715784_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857496"/>
            <a:ext cx="4857784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9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-9828"/>
            <a:ext cx="7543800" cy="1676400"/>
          </a:xfrm>
        </p:spPr>
        <p:txBody>
          <a:bodyPr/>
          <a:lstStyle/>
          <a:p>
            <a:r>
              <a:rPr lang="ru-RU" dirty="0" smtClean="0"/>
              <a:t>Город-герой </a:t>
            </a:r>
            <a:r>
              <a:rPr lang="ru-RU" dirty="0"/>
              <a:t>Т</a:t>
            </a:r>
            <a:r>
              <a:rPr lang="ru-RU" dirty="0" smtClean="0"/>
              <a:t>ула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286248" y="1928802"/>
            <a:ext cx="4572032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9С27.1</a:t>
            </a:r>
            <a:br>
              <a:rPr lang="ru-RU" sz="1800" b="1" dirty="0" smtClean="0"/>
            </a:br>
            <a:r>
              <a:rPr lang="ru-RU" sz="1800" b="1" dirty="0" smtClean="0"/>
              <a:t>Г 158</a:t>
            </a:r>
            <a:br>
              <a:rPr lang="ru-RU" sz="1800" b="1" dirty="0" smtClean="0"/>
            </a:br>
            <a:r>
              <a:rPr lang="ru-RU" sz="1800" b="1" dirty="0" smtClean="0"/>
              <a:t>  </a:t>
            </a:r>
            <a:r>
              <a:rPr lang="ru-RU" sz="1800" b="1" dirty="0" err="1" smtClean="0"/>
              <a:t>Галицан</a:t>
            </a:r>
            <a:r>
              <a:rPr lang="ru-RU" sz="1800" b="1" dirty="0" smtClean="0"/>
              <a:t>, А. С.</a:t>
            </a:r>
            <a:r>
              <a:rPr lang="ru-RU" sz="1800" dirty="0" smtClean="0"/>
              <a:t> Тула - город-герой [Текст] / А. С. </a:t>
            </a:r>
            <a:r>
              <a:rPr lang="ru-RU" sz="1800" dirty="0" err="1" smtClean="0"/>
              <a:t>Галицан</a:t>
            </a:r>
            <a:r>
              <a:rPr lang="ru-RU" sz="1800" dirty="0" smtClean="0"/>
              <a:t>, Д. З. </a:t>
            </a:r>
            <a:r>
              <a:rPr lang="ru-RU" sz="1800" dirty="0" err="1" smtClean="0"/>
              <a:t>Муриев</a:t>
            </a:r>
            <a:r>
              <a:rPr lang="ru-RU" sz="1800" dirty="0" smtClean="0"/>
              <a:t>. - Москва : Воениздат, 1981. - 159 с., 8 л. ил. - (Города-герои). - На пер. авт. не указаны </a:t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/>
              <a:t>популярном военно-историческом очерке рассказывается об одном из старейших русских городов - Туле. Испокон веков город надежно выполнял роль южного форпоста Москвы. В драматические дни осени 1941 г. Тула вновь стала несокрушимым бастионом на пути фашистов.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571612"/>
            <a:ext cx="3214710" cy="44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1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00200" y="115888"/>
            <a:ext cx="7543800" cy="1676400"/>
          </a:xfrm>
        </p:spPr>
        <p:txBody>
          <a:bodyPr/>
          <a:lstStyle/>
          <a:p>
            <a:r>
              <a:rPr lang="ru-RU" dirty="0" smtClean="0"/>
              <a:t>Город герой Одесса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143372" y="2143116"/>
            <a:ext cx="4608512" cy="3384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72С2</a:t>
            </a:r>
            <a:br>
              <a:rPr lang="ru-RU" sz="2000" b="1" dirty="0" smtClean="0"/>
            </a:br>
            <a:r>
              <a:rPr lang="ru-RU" sz="2000" b="1" dirty="0" smtClean="0"/>
              <a:t>Г 701</a:t>
            </a:r>
            <a:br>
              <a:rPr lang="ru-RU" sz="2000" b="1" dirty="0" smtClean="0"/>
            </a:br>
            <a:r>
              <a:rPr lang="ru-RU" sz="2000" b="1" dirty="0" smtClean="0"/>
              <a:t>  Город-герой Одесса</a:t>
            </a:r>
            <a:r>
              <a:rPr lang="ru-RU" sz="2000" dirty="0" smtClean="0"/>
              <a:t> [Текст] . - М. : [б. и.], 1977. - 160 с. : ил. </a:t>
            </a:r>
            <a:br>
              <a:rPr lang="ru-RU" sz="2000" dirty="0" smtClean="0"/>
            </a:br>
            <a:r>
              <a:rPr lang="ru-RU" sz="2000" dirty="0" smtClean="0"/>
              <a:t>В книге </a:t>
            </a:r>
            <a:r>
              <a:rPr lang="ru-RU" sz="2000" dirty="0"/>
              <a:t>рассматривается архитектура города-героя Одессы. Дается краткий обзор исторических памятников. Большое внимание уделяется современному строительству и перспективам развития города. Рассказывается о героических усилиях жителей города, возродивших его из руин и создавших на месте сражений за Одессу Зеленый пояс Славы.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40627"/>
            <a:ext cx="3185535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6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-99392"/>
            <a:ext cx="7543800" cy="1676400"/>
          </a:xfrm>
        </p:spPr>
        <p:txBody>
          <a:bodyPr/>
          <a:lstStyle/>
          <a:p>
            <a:r>
              <a:rPr lang="ru-RU" dirty="0" smtClean="0"/>
              <a:t>Город-герой Керчь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071934" y="2214554"/>
            <a:ext cx="4176464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9(С29)</a:t>
            </a:r>
            <a:br>
              <a:rPr lang="ru-RU" sz="1800" b="1" dirty="0" smtClean="0"/>
            </a:br>
            <a:r>
              <a:rPr lang="ru-RU" sz="1800" b="1" dirty="0" smtClean="0"/>
              <a:t>В 116</a:t>
            </a:r>
            <a:br>
              <a:rPr lang="ru-RU" sz="1800" b="1" dirty="0" smtClean="0"/>
            </a:br>
            <a:r>
              <a:rPr lang="ru-RU" sz="1800" b="1" dirty="0" smtClean="0"/>
              <a:t>  В катакомбах </a:t>
            </a:r>
            <a:r>
              <a:rPr lang="ru-RU" sz="1800" b="1" dirty="0" err="1" smtClean="0"/>
              <a:t>Аджимушкая</a:t>
            </a:r>
            <a:r>
              <a:rPr lang="ru-RU" sz="1800" b="1" dirty="0" smtClean="0"/>
              <a:t> </a:t>
            </a:r>
            <a:r>
              <a:rPr lang="ru-RU" sz="1800" dirty="0" smtClean="0"/>
              <a:t>[Текст] : [о </a:t>
            </a:r>
            <a:r>
              <a:rPr lang="ru-RU" sz="1800" dirty="0" err="1" smtClean="0"/>
              <a:t>героич</a:t>
            </a:r>
            <a:r>
              <a:rPr lang="ru-RU" sz="1800" dirty="0" smtClean="0"/>
              <a:t>. защите г. Керчи в период Велик. Отечеств. войны] : док., воспоминания, ст. / [</a:t>
            </a:r>
            <a:r>
              <a:rPr lang="ru-RU" sz="1800" dirty="0" err="1" smtClean="0"/>
              <a:t>редкол</a:t>
            </a:r>
            <a:r>
              <a:rPr lang="ru-RU" sz="1800" dirty="0" smtClean="0"/>
              <a:t>.: П. Е. </a:t>
            </a:r>
            <a:r>
              <a:rPr lang="ru-RU" sz="1800" dirty="0" err="1" smtClean="0"/>
              <a:t>Гармаш</a:t>
            </a:r>
            <a:r>
              <a:rPr lang="ru-RU" sz="1800" dirty="0" smtClean="0"/>
              <a:t> и др.]. - Изд. 2-е, </a:t>
            </a:r>
            <a:r>
              <a:rPr lang="ru-RU" sz="1800" dirty="0" err="1" smtClean="0"/>
              <a:t>перераб</a:t>
            </a:r>
            <a:r>
              <a:rPr lang="ru-RU" sz="1800" dirty="0" smtClean="0"/>
              <a:t>. и доп. - Симферополь : </a:t>
            </a:r>
            <a:r>
              <a:rPr lang="ru-RU" sz="1800" dirty="0" err="1" smtClean="0"/>
              <a:t>Крим</a:t>
            </a:r>
            <a:r>
              <a:rPr lang="ru-RU" sz="1800" dirty="0" smtClean="0"/>
              <a:t>, 1970. - 239 с., [12] л. ил. и факс. : ил. - В </a:t>
            </a:r>
            <a:r>
              <a:rPr lang="ru-RU" sz="1800" dirty="0" err="1" smtClean="0"/>
              <a:t>вып</a:t>
            </a:r>
            <a:r>
              <a:rPr lang="ru-RU" sz="1800" dirty="0" smtClean="0"/>
              <a:t>. дан. сост.: Б. Е. </a:t>
            </a:r>
            <a:r>
              <a:rPr lang="ru-RU" sz="1800" dirty="0" err="1" smtClean="0"/>
              <a:t>Серман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3456384" cy="45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5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-171400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Город-герой Новороссийск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714744" y="3500438"/>
            <a:ext cx="3960440" cy="914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6400" dirty="0" smtClean="0"/>
          </a:p>
          <a:p>
            <a:pPr marL="0" indent="0">
              <a:buNone/>
            </a:pPr>
            <a:endParaRPr lang="ru-RU" sz="6400" dirty="0" smtClean="0"/>
          </a:p>
          <a:p>
            <a:pPr marL="0" indent="0">
              <a:buNone/>
            </a:pPr>
            <a:r>
              <a:rPr lang="ru-RU" sz="8000" b="1" dirty="0" smtClean="0"/>
              <a:t>9С21.1</a:t>
            </a:r>
            <a:br>
              <a:rPr lang="ru-RU" sz="8000" b="1" dirty="0" smtClean="0"/>
            </a:br>
            <a:r>
              <a:rPr lang="ru-RU" sz="8000" b="1" dirty="0" smtClean="0"/>
              <a:t>Ж 918</a:t>
            </a:r>
            <a:br>
              <a:rPr lang="ru-RU" sz="8000" b="1" dirty="0" smtClean="0"/>
            </a:br>
            <a:r>
              <a:rPr lang="ru-RU" sz="8000" b="1" dirty="0" smtClean="0"/>
              <a:t>  Журкин, Ю. Д.</a:t>
            </a:r>
            <a:r>
              <a:rPr lang="ru-RU" sz="8000" dirty="0" smtClean="0"/>
              <a:t> </a:t>
            </a:r>
            <a:r>
              <a:rPr lang="ru-RU" sz="8000" b="1" dirty="0" smtClean="0"/>
              <a:t>Город-герой Новороссийск</a:t>
            </a:r>
            <a:r>
              <a:rPr lang="ru-RU" sz="8000" dirty="0" smtClean="0"/>
              <a:t> [Текст] / Ю. Д. Журкин, А. К. Еременко, В. М. </a:t>
            </a:r>
            <a:r>
              <a:rPr lang="ru-RU" sz="8000" dirty="0" err="1" smtClean="0"/>
              <a:t>Тышенко</a:t>
            </a:r>
            <a:r>
              <a:rPr lang="ru-RU" sz="8000" dirty="0" smtClean="0"/>
              <a:t>. - М. : [б. и.], 1983. - 303 с. 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7200" dirty="0" smtClean="0"/>
              <a:t>Авторы </a:t>
            </a:r>
            <a:r>
              <a:rPr lang="ru-RU" sz="7200" dirty="0"/>
              <a:t>на основе документов центральных и местных архивов, воспоминаний активных участников и очевидцев событий освещают историю образования </a:t>
            </a:r>
            <a:r>
              <a:rPr lang="ru-RU" sz="7200" dirty="0" smtClean="0"/>
              <a:t>города, рассказывают строительстве </a:t>
            </a:r>
            <a:r>
              <a:rPr lang="ru-RU" sz="7200" dirty="0"/>
              <a:t>социализма, ратном подвиге города-героя в битве с гитлеровскими захватчиками и послевоенном развитии Новороссийска.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11835"/>
            <a:ext cx="3024336" cy="43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4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62442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Город-герой Севастополь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635896" y="2708920"/>
            <a:ext cx="5184576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9С27.15</a:t>
            </a:r>
            <a:br>
              <a:rPr lang="ru-RU" sz="2000" b="1" dirty="0" smtClean="0"/>
            </a:br>
            <a:r>
              <a:rPr lang="ru-RU" sz="2000" b="1" dirty="0" smtClean="0"/>
              <a:t>Б 825</a:t>
            </a:r>
            <a:br>
              <a:rPr lang="ru-RU" sz="2000" b="1" dirty="0" smtClean="0"/>
            </a:br>
            <a:r>
              <a:rPr lang="ru-RU" sz="2000" b="1" dirty="0" smtClean="0"/>
              <a:t>  Борисов, Б. А.</a:t>
            </a:r>
            <a:r>
              <a:rPr lang="ru-RU" sz="2000" dirty="0" smtClean="0"/>
              <a:t> </a:t>
            </a:r>
            <a:r>
              <a:rPr lang="ru-RU" sz="2000" b="1" dirty="0" smtClean="0"/>
              <a:t>Подвиг Севастополя. Воспоминания секретаря горкома</a:t>
            </a:r>
            <a:r>
              <a:rPr lang="ru-RU" sz="2000" dirty="0" smtClean="0"/>
              <a:t> [Текст] / Б. А. Борисов. - 3-е изд., </a:t>
            </a:r>
            <a:r>
              <a:rPr lang="ru-RU" sz="2000" dirty="0" err="1" smtClean="0"/>
              <a:t>перераб</a:t>
            </a:r>
            <a:r>
              <a:rPr lang="ru-RU" sz="2000" dirty="0" smtClean="0"/>
              <a:t>. и доп. - Симферополь : [б. и.], 1977. - 400 с., [8] л.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книге участника обороны Севастополя, бывшего секретаря горкома партии, рассказывается о жизни и борьбе осажденного Севастополя в годы Великой Отечественной войны.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16832"/>
            <a:ext cx="285571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45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6781800" cy="1600200"/>
          </a:xfrm>
        </p:spPr>
        <p:txBody>
          <a:bodyPr/>
          <a:lstStyle/>
          <a:p>
            <a:r>
              <a:rPr lang="ru-RU" sz="4400" dirty="0" smtClean="0"/>
              <a:t>Город-герой Москва</a:t>
            </a:r>
            <a:endParaRPr lang="ru-RU" sz="4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body" idx="4294967295"/>
          </p:nvPr>
        </p:nvSpPr>
        <p:spPr>
          <a:xfrm>
            <a:off x="4429124" y="2357430"/>
            <a:ext cx="4536504" cy="26642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/>
              <a:t/>
            </a:r>
            <a:br>
              <a:rPr lang="ru-RU" sz="8000" b="1" dirty="0" smtClean="0"/>
            </a:br>
            <a:r>
              <a:rPr lang="ru-RU" sz="8000" b="1" dirty="0" smtClean="0"/>
              <a:t>Б 66</a:t>
            </a:r>
            <a:br>
              <a:rPr lang="ru-RU" sz="8000" b="1" dirty="0" smtClean="0"/>
            </a:br>
            <a:r>
              <a:rPr lang="ru-RU" sz="8000" b="1" dirty="0" smtClean="0"/>
              <a:t>  Битва за Москву </a:t>
            </a:r>
            <a:r>
              <a:rPr lang="ru-RU" sz="8000" dirty="0" smtClean="0"/>
              <a:t>[Текст] . - М. : [б. и.], 1966. - 624 с. - Б. </a:t>
            </a:r>
            <a:r>
              <a:rPr lang="ru-RU" sz="8000" dirty="0" err="1" smtClean="0"/>
              <a:t>ц</a:t>
            </a:r>
            <a:r>
              <a:rPr lang="ru-RU" sz="8000" dirty="0" smtClean="0"/>
              <a:t>. </a:t>
            </a:r>
          </a:p>
          <a:p>
            <a:pPr marL="0" indent="0" algn="just">
              <a:buNone/>
            </a:pPr>
            <a:r>
              <a:rPr lang="ru-RU" sz="8000" dirty="0" smtClean="0"/>
              <a:t>«Битва за Москву» –книга о великом</a:t>
            </a:r>
          </a:p>
          <a:p>
            <a:pPr marL="0" indent="0" algn="just">
              <a:buNone/>
            </a:pPr>
            <a:r>
              <a:rPr lang="ru-RU" sz="8000" dirty="0" smtClean="0"/>
              <a:t> сражении под стенами советской столицы, о первом крупном поражении </a:t>
            </a:r>
          </a:p>
          <a:p>
            <a:pPr marL="0" indent="0" algn="just">
              <a:buNone/>
            </a:pPr>
            <a:r>
              <a:rPr lang="ru-RU" sz="8000" dirty="0" smtClean="0"/>
              <a:t>гитлеровских войск во Второй мировой войне.</a:t>
            </a:r>
          </a:p>
          <a:p>
            <a:pPr marL="0" indent="0">
              <a:buNone/>
            </a:pPr>
            <a:endParaRPr lang="ru-RU" sz="8000" dirty="0" smtClean="0"/>
          </a:p>
          <a:p>
            <a:pPr marL="0" indent="0">
              <a:buNone/>
            </a:pPr>
            <a:r>
              <a:rPr lang="ru-RU" sz="800" b="1" dirty="0" smtClean="0"/>
              <a:t>9С27.1</a:t>
            </a:r>
            <a:r>
              <a:rPr lang="ru-RU" sz="800" dirty="0" smtClean="0"/>
              <a:t/>
            </a:r>
            <a:br>
              <a:rPr lang="ru-RU" sz="800" dirty="0" smtClean="0"/>
            </a:br>
            <a:endParaRPr lang="ru-RU" sz="8000" dirty="0" smtClean="0"/>
          </a:p>
          <a:p>
            <a:endParaRPr lang="ru-RU" sz="8000" dirty="0"/>
          </a:p>
          <a:p>
            <a:endParaRPr lang="ru-RU" sz="80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0" y="1700808"/>
            <a:ext cx="424847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2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784848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Город-герой Ленинград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347864" y="2348880"/>
            <a:ext cx="5081788" cy="2508880"/>
          </a:xfrm>
        </p:spPr>
        <p:txBody>
          <a:bodyPr>
            <a:normAutofit/>
          </a:bodyPr>
          <a:lstStyle/>
          <a:p>
            <a:r>
              <a:rPr lang="ru-RU" b="1" dirty="0" smtClean="0"/>
              <a:t>9С27</a:t>
            </a:r>
            <a:br>
              <a:rPr lang="ru-RU" b="1" dirty="0" smtClean="0"/>
            </a:br>
            <a:r>
              <a:rPr lang="ru-RU" b="1" dirty="0" smtClean="0"/>
              <a:t>К 563</a:t>
            </a:r>
            <a:br>
              <a:rPr lang="ru-RU" b="1" dirty="0" smtClean="0"/>
            </a:br>
            <a:r>
              <a:rPr lang="ru-RU" b="1" dirty="0" smtClean="0"/>
              <a:t>   Ковальчук, В. М.</a:t>
            </a:r>
            <a:r>
              <a:rPr lang="ru-RU" dirty="0" smtClean="0"/>
              <a:t> </a:t>
            </a:r>
            <a:r>
              <a:rPr lang="ru-RU" b="1" dirty="0" smtClean="0"/>
              <a:t>Ленинград и Большая земля</a:t>
            </a:r>
            <a:r>
              <a:rPr lang="ru-RU" dirty="0" smtClean="0"/>
              <a:t> [Текст] : история Ладожской коммуникации блокированного Ленинграда в 1941-1943 гг. / В. М. Ковальчук. - Ленинград : [б. и.], 1975. - 328 с.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556792"/>
            <a:ext cx="2729653" cy="425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3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 – герой Сталинград</a:t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20" name="Объект 19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1" y="1916832"/>
            <a:ext cx="2808312" cy="4280665"/>
          </a:xfrm>
        </p:spPr>
      </p:pic>
      <p:sp>
        <p:nvSpPr>
          <p:cNvPr id="31" name="Текст 30"/>
          <p:cNvSpPr>
            <a:spLocks noGrp="1"/>
          </p:cNvSpPr>
          <p:nvPr>
            <p:ph type="body" idx="4294967295"/>
          </p:nvPr>
        </p:nvSpPr>
        <p:spPr>
          <a:xfrm>
            <a:off x="3071802" y="2143116"/>
            <a:ext cx="5832648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9С27.1</a:t>
            </a:r>
            <a:br>
              <a:rPr lang="ru-RU" sz="1800" b="1" dirty="0" smtClean="0"/>
            </a:br>
            <a:r>
              <a:rPr lang="ru-RU" sz="1800" b="1" dirty="0" smtClean="0"/>
              <a:t>М 801</a:t>
            </a:r>
            <a:br>
              <a:rPr lang="ru-RU" sz="1800" b="1" dirty="0" smtClean="0"/>
            </a:br>
            <a:r>
              <a:rPr lang="ru-RU" sz="1800" b="1" dirty="0" smtClean="0"/>
              <a:t>     Морозов, В. П.</a:t>
            </a:r>
            <a:r>
              <a:rPr lang="ru-RU" sz="1800" dirty="0" smtClean="0"/>
              <a:t> </a:t>
            </a:r>
            <a:r>
              <a:rPr lang="ru-RU" sz="1800" b="1" dirty="0" smtClean="0"/>
              <a:t>Исторический подвиг Сталинграда</a:t>
            </a:r>
            <a:r>
              <a:rPr lang="ru-RU" sz="1800" dirty="0" smtClean="0"/>
              <a:t> [Текст] / В. П. Морозов. - М. : [б. и.], 1982. - 174 с.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307181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Книга представляет собой военно-исторический очерк </a:t>
            </a:r>
          </a:p>
          <a:p>
            <a:pPr algn="just"/>
            <a:r>
              <a:rPr lang="ru-RU" dirty="0" smtClean="0"/>
              <a:t>«о городе-герое на Волге, о ратном и трудовом подвиге </a:t>
            </a:r>
          </a:p>
          <a:p>
            <a:pPr algn="just"/>
            <a:r>
              <a:rPr lang="ru-RU" dirty="0" smtClean="0"/>
              <a:t>советских людей, защищавших его в годы Великой</a:t>
            </a:r>
          </a:p>
          <a:p>
            <a:pPr algn="just"/>
            <a:r>
              <a:rPr lang="ru-RU" dirty="0" smtClean="0"/>
              <a:t> Отечественной Войны и возродивших из пепла и руин </a:t>
            </a:r>
          </a:p>
          <a:p>
            <a:pPr algn="just"/>
            <a:r>
              <a:rPr lang="ru-RU" dirty="0" smtClean="0"/>
              <a:t>в послевоенное время». Особое внимание автор уделяет описанию Сталинградской битвы.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707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6781800" cy="1600200"/>
          </a:xfrm>
        </p:spPr>
        <p:txBody>
          <a:bodyPr/>
          <a:lstStyle/>
          <a:p>
            <a:r>
              <a:rPr lang="ru-RU" dirty="0" smtClean="0"/>
              <a:t>Город-герой Минск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117918" y="2636912"/>
            <a:ext cx="5486530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9С27.1</a:t>
            </a:r>
            <a:br>
              <a:rPr lang="ru-RU" sz="2000" b="1" dirty="0" smtClean="0"/>
            </a:br>
            <a:r>
              <a:rPr lang="ru-RU" sz="2000" b="1" dirty="0" smtClean="0"/>
              <a:t>Н 731</a:t>
            </a:r>
            <a:br>
              <a:rPr lang="ru-RU" sz="2000" b="1" dirty="0" smtClean="0"/>
            </a:br>
            <a:r>
              <a:rPr lang="ru-RU" sz="2000" b="1" dirty="0" smtClean="0"/>
              <a:t>   Новиков, И. Г.</a:t>
            </a:r>
            <a:r>
              <a:rPr lang="ru-RU" sz="2000" dirty="0" smtClean="0"/>
              <a:t> </a:t>
            </a:r>
            <a:r>
              <a:rPr lang="ru-RU" sz="2000" b="1" dirty="0" smtClean="0"/>
              <a:t>Минск - город герой</a:t>
            </a:r>
            <a:r>
              <a:rPr lang="ru-RU" sz="2000" dirty="0" smtClean="0"/>
              <a:t> [Текст] / И. Г. Новиков. - М. : [б. и.], 1986. - 157 с. : ил.</a:t>
            </a:r>
          </a:p>
          <a:p>
            <a:pPr marL="0" indent="0">
              <a:buNone/>
            </a:pPr>
            <a:r>
              <a:rPr lang="ru-RU" sz="2000" dirty="0" smtClean="0"/>
              <a:t>В книге И.Г. Новикова, активного участника Великой Отечественной войны, в популярной форме рассказывается о самоотверженной деятельности минских подпольщиков.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Рисунок 5" descr="1003274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571612"/>
            <a:ext cx="2786082" cy="437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6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115616" y="0"/>
            <a:ext cx="7543800" cy="1676400"/>
          </a:xfrm>
        </p:spPr>
        <p:txBody>
          <a:bodyPr/>
          <a:lstStyle/>
          <a:p>
            <a:r>
              <a:rPr lang="ru-RU" dirty="0" smtClean="0"/>
              <a:t>Город-герой </a:t>
            </a:r>
            <a:r>
              <a:rPr lang="ru-RU" dirty="0"/>
              <a:t>К</a:t>
            </a:r>
            <a:r>
              <a:rPr lang="ru-RU" dirty="0" smtClean="0"/>
              <a:t>иев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3361972" y="1844824"/>
            <a:ext cx="5530508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9С27.1</a:t>
            </a:r>
            <a:br>
              <a:rPr lang="ru-RU" sz="2000" b="1" dirty="0" smtClean="0"/>
            </a:br>
            <a:r>
              <a:rPr lang="ru-RU" sz="2000" b="1" dirty="0" smtClean="0"/>
              <a:t>М 82</a:t>
            </a:r>
            <a:br>
              <a:rPr lang="ru-RU" sz="2000" b="1" dirty="0" smtClean="0"/>
            </a:br>
            <a:r>
              <a:rPr lang="ru-RU" sz="2000" b="1" dirty="0" smtClean="0"/>
              <a:t>   </a:t>
            </a:r>
            <a:r>
              <a:rPr lang="ru-RU" sz="2000" b="1" dirty="0" err="1" smtClean="0"/>
              <a:t>Москаленко</a:t>
            </a:r>
            <a:r>
              <a:rPr lang="ru-RU" sz="2000" b="1" dirty="0" smtClean="0"/>
              <a:t>, А. З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ru-RU" sz="2000" b="1" dirty="0" smtClean="0"/>
              <a:t>Киев</a:t>
            </a:r>
            <a:r>
              <a:rPr lang="ru-RU" sz="2000" dirty="0" smtClean="0"/>
              <a:t> [Текст] / А. З. </a:t>
            </a:r>
            <a:r>
              <a:rPr lang="ru-RU" sz="2000" dirty="0" err="1" smtClean="0"/>
              <a:t>Москаленко</a:t>
            </a:r>
            <a:r>
              <a:rPr lang="ru-RU" sz="2000" dirty="0" smtClean="0"/>
              <a:t>. - М. : [б. и.], 1978. - 190 с. </a:t>
            </a:r>
            <a:br>
              <a:rPr lang="ru-RU" sz="2000" dirty="0" smtClean="0"/>
            </a:br>
            <a:r>
              <a:rPr lang="ru-RU" sz="2000" dirty="0" smtClean="0"/>
              <a:t> Документальная повесть в письмах, дневниках и воспоминаниях участниках ист. эпопеи защиты и освобождения города в 1941-1943 гг.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3096344" cy="501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6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-387424"/>
            <a:ext cx="7543800" cy="1676400"/>
          </a:xfrm>
        </p:spPr>
        <p:txBody>
          <a:bodyPr/>
          <a:lstStyle/>
          <a:p>
            <a:r>
              <a:rPr lang="ru-RU" dirty="0" smtClean="0"/>
              <a:t>Город-герой Мурманск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106797" y="2492896"/>
            <a:ext cx="4353635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9С27.1</a:t>
            </a:r>
            <a:br>
              <a:rPr lang="ru-RU" sz="2000" b="1" dirty="0" smtClean="0"/>
            </a:br>
            <a:r>
              <a:rPr lang="ru-RU" sz="2000" b="1" dirty="0" smtClean="0"/>
              <a:t>Д 217</a:t>
            </a:r>
            <a:br>
              <a:rPr lang="ru-RU" sz="2000" b="1" dirty="0" smtClean="0"/>
            </a:br>
            <a:r>
              <a:rPr lang="ru-RU" sz="2000" b="1" dirty="0" smtClean="0"/>
              <a:t>  </a:t>
            </a:r>
            <a:r>
              <a:rPr lang="ru-RU" sz="2000" b="1" dirty="0" err="1" smtClean="0"/>
              <a:t>Дащинский</a:t>
            </a:r>
            <a:r>
              <a:rPr lang="ru-RU" sz="2000" dirty="0" smtClean="0"/>
              <a:t>, </a:t>
            </a:r>
            <a:r>
              <a:rPr lang="ru-RU" sz="2000" b="1" dirty="0" smtClean="0"/>
              <a:t>С. Н</a:t>
            </a:r>
            <a:r>
              <a:rPr lang="ru-RU" sz="2000" dirty="0" smtClean="0"/>
              <a:t>. </a:t>
            </a:r>
            <a:r>
              <a:rPr lang="ru-RU" sz="2000" b="1" dirty="0" smtClean="0"/>
              <a:t>Мурманск - город-герой </a:t>
            </a:r>
            <a:r>
              <a:rPr lang="ru-RU" sz="2000" dirty="0" smtClean="0"/>
              <a:t>[Текст] / С. Н. </a:t>
            </a:r>
            <a:r>
              <a:rPr lang="ru-RU" sz="2000" dirty="0" err="1" smtClean="0"/>
              <a:t>Дащинский</a:t>
            </a:r>
            <a:r>
              <a:rPr lang="ru-RU" sz="2000" dirty="0" smtClean="0"/>
              <a:t>. - М. : [б. и.], 1986. - 63 с. - Б. </a:t>
            </a:r>
            <a:r>
              <a:rPr lang="ru-RU" sz="2000" dirty="0" err="1" smtClean="0"/>
              <a:t>ц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Советская Армия </a:t>
            </a:r>
            <a:r>
              <a:rPr lang="ru-RU" sz="2000" dirty="0"/>
              <a:t>на фронтах </a:t>
            </a:r>
            <a:r>
              <a:rPr lang="ru-RU" sz="2000" dirty="0" smtClean="0"/>
              <a:t>Великой </a:t>
            </a:r>
            <a:r>
              <a:rPr lang="ru-RU" sz="2000" dirty="0"/>
              <a:t>Отечественной войны 1941-1945 гг.</a:t>
            </a:r>
          </a:p>
          <a:p>
            <a:pPr marL="0" indent="0">
              <a:buNone/>
            </a:pPr>
            <a:r>
              <a:rPr lang="ru-RU" sz="2000" dirty="0"/>
              <a:t>Мурманск в Великой Отечественной войне 1941-1945 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87" y="1340768"/>
            <a:ext cx="403227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3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115616" y="-99392"/>
            <a:ext cx="7543800" cy="1676400"/>
          </a:xfrm>
        </p:spPr>
        <p:txBody>
          <a:bodyPr/>
          <a:lstStyle/>
          <a:p>
            <a:r>
              <a:rPr lang="ru-RU" dirty="0" smtClean="0"/>
              <a:t>Город-герой Брест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355976" y="1916832"/>
            <a:ext cx="4032448" cy="3888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9С27.1</a:t>
            </a:r>
            <a:br>
              <a:rPr lang="ru-RU" b="1" dirty="0" smtClean="0"/>
            </a:br>
            <a:r>
              <a:rPr lang="ru-RU" b="1" dirty="0" smtClean="0"/>
              <a:t>С 506</a:t>
            </a:r>
            <a:br>
              <a:rPr lang="ru-RU" b="1" dirty="0" smtClean="0"/>
            </a:br>
            <a:r>
              <a:rPr lang="ru-RU" b="1" dirty="0" smtClean="0"/>
              <a:t> Смирнов, С. С.</a:t>
            </a:r>
            <a:r>
              <a:rPr lang="ru-RU" dirty="0" smtClean="0"/>
              <a:t> </a:t>
            </a:r>
            <a:r>
              <a:rPr lang="ru-RU" b="1" dirty="0" smtClean="0"/>
              <a:t>Брестская крепость</a:t>
            </a:r>
            <a:r>
              <a:rPr lang="ru-RU" dirty="0" smtClean="0"/>
              <a:t> [Текст] / С.С. Смирнов. - М. : Сов. Россия, 1990. - 396 с. - (Подвиг). - </a:t>
            </a:r>
            <a:r>
              <a:rPr lang="ru-RU" b="1" dirty="0" smtClean="0"/>
              <a:t>ISBN </a:t>
            </a:r>
            <a:r>
              <a:rPr lang="ru-RU" dirty="0" smtClean="0"/>
              <a:t>5-268-01013-1 : 1.90 р. </a:t>
            </a:r>
            <a:br>
              <a:rPr lang="ru-RU" dirty="0" smtClean="0"/>
            </a:br>
            <a:r>
              <a:rPr lang="ru-RU" dirty="0" smtClean="0"/>
              <a:t>В книге восстановлен волнующий, полный драматизма эпизод  Великой Отечественной войны-защита </a:t>
            </a:r>
            <a:r>
              <a:rPr lang="ru-RU" dirty="0" err="1" smtClean="0"/>
              <a:t>Бресткой</a:t>
            </a:r>
            <a:r>
              <a:rPr lang="ru-RU" dirty="0" smtClean="0"/>
              <a:t> крепости рассказано о подвиге людей, которые, оказавшись отрезанными от внешнего мира, продолжали героическое сопротивление врагу.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1556792"/>
            <a:ext cx="3531855" cy="49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83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0"/>
            <a:ext cx="7543800" cy="1676400"/>
          </a:xfrm>
        </p:spPr>
        <p:txBody>
          <a:bodyPr/>
          <a:lstStyle/>
          <a:p>
            <a:r>
              <a:rPr lang="ru-RU" dirty="0" smtClean="0"/>
              <a:t>Город-герой Смоленск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3995936" y="2420888"/>
            <a:ext cx="4536504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91(С1)</a:t>
            </a:r>
            <a:br>
              <a:rPr lang="ru-RU" sz="1800" b="1" dirty="0" smtClean="0"/>
            </a:br>
            <a:r>
              <a:rPr lang="ru-RU" sz="1800" b="1" dirty="0" smtClean="0"/>
              <a:t>Г 701</a:t>
            </a:r>
            <a:br>
              <a:rPr lang="ru-RU" sz="1800" b="1" dirty="0" smtClean="0"/>
            </a:br>
            <a:r>
              <a:rPr lang="ru-RU" sz="1800" b="1" dirty="0" smtClean="0"/>
              <a:t>  Город-герой Смоленск </a:t>
            </a:r>
            <a:r>
              <a:rPr lang="ru-RU" sz="1800" dirty="0" smtClean="0"/>
              <a:t>[Текст] : очерк-путеводитель / авт.-сост. Г. Т. Рябков. - М. : [б. и.], 1988. - 255 с. - Б. </a:t>
            </a:r>
            <a:r>
              <a:rPr lang="ru-RU" sz="1800" dirty="0" err="1" smtClean="0"/>
              <a:t>ц</a:t>
            </a:r>
            <a:r>
              <a:rPr lang="ru-RU" sz="1800" dirty="0" smtClean="0"/>
              <a:t>. </a:t>
            </a:r>
            <a:br>
              <a:rPr lang="ru-RU" sz="1800" dirty="0" smtClean="0"/>
            </a:br>
            <a:r>
              <a:rPr lang="ru-RU" sz="1800" dirty="0" smtClean="0"/>
              <a:t>  В книге рассказывается о прошлом, настоящем и будущем города-героя Смоленска - крупного административного, индустриального и культурного центра страны, о его трудовых, боевых и революционных традициях, о его замечательных памятниках истории и культуры, о людях, прославивших нашу Родину ратными и трудовыми подвигами.</a:t>
            </a:r>
            <a:endParaRPr lang="ru-RU" sz="1800" dirty="0"/>
          </a:p>
        </p:txBody>
      </p:sp>
      <p:pic>
        <p:nvPicPr>
          <p:cNvPr id="5" name="Рисунок 4" descr="1014054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3083365" cy="41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1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319</TotalTime>
  <Words>100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Виртуальная книжная выставка «Стояли, как солдаты, города-герои»</vt:lpstr>
      <vt:lpstr>Город-герой Москва</vt:lpstr>
      <vt:lpstr>Город-герой Ленинград </vt:lpstr>
      <vt:lpstr>Город – герой Сталинград </vt:lpstr>
      <vt:lpstr>Город-герой Минск</vt:lpstr>
      <vt:lpstr>Город-герой Киев</vt:lpstr>
      <vt:lpstr>Город-герой Мурманск</vt:lpstr>
      <vt:lpstr>Город-герой Брест</vt:lpstr>
      <vt:lpstr>Город-герой Смоленск</vt:lpstr>
      <vt:lpstr>Город-герой Тула</vt:lpstr>
      <vt:lpstr>Город герой Одесса</vt:lpstr>
      <vt:lpstr>Город-герой Керчь</vt:lpstr>
      <vt:lpstr>Город-герой Новороссийск</vt:lpstr>
      <vt:lpstr>Город-герой Севастополь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ab2</dc:creator>
  <cp:lastModifiedBy>Павел П.В. Ярец</cp:lastModifiedBy>
  <cp:revision>28</cp:revision>
  <dcterms:created xsi:type="dcterms:W3CDTF">2020-02-09T07:17:38Z</dcterms:created>
  <dcterms:modified xsi:type="dcterms:W3CDTF">2020-02-27T12:16:14Z</dcterms:modified>
</cp:coreProperties>
</file>